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73" r:id="rId3"/>
    <p:sldId id="272" r:id="rId4"/>
    <p:sldId id="286" r:id="rId5"/>
    <p:sldId id="287" r:id="rId6"/>
    <p:sldId id="274" r:id="rId7"/>
    <p:sldId id="275" r:id="rId8"/>
    <p:sldId id="276" r:id="rId9"/>
    <p:sldId id="277" r:id="rId10"/>
    <p:sldId id="284" r:id="rId11"/>
    <p:sldId id="285" r:id="rId12"/>
    <p:sldId id="271" r:id="rId13"/>
    <p:sldId id="257" r:id="rId14"/>
    <p:sldId id="266" r:id="rId15"/>
    <p:sldId id="267" r:id="rId16"/>
    <p:sldId id="269" r:id="rId17"/>
    <p:sldId id="283" r:id="rId18"/>
    <p:sldId id="270" r:id="rId19"/>
    <p:sldId id="260" r:id="rId20"/>
    <p:sldId id="261" r:id="rId21"/>
    <p:sldId id="262" r:id="rId22"/>
    <p:sldId id="263" r:id="rId23"/>
    <p:sldId id="279" r:id="rId24"/>
    <p:sldId id="288" r:id="rId25"/>
    <p:sldId id="289" r:id="rId26"/>
    <p:sldId id="291" r:id="rId27"/>
    <p:sldId id="290" r:id="rId28"/>
    <p:sldId id="292" r:id="rId29"/>
    <p:sldId id="293" r:id="rId30"/>
    <p:sldId id="280" r:id="rId31"/>
    <p:sldId id="281" r:id="rId3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66FF"/>
    <a:srgbClr val="FF0066"/>
    <a:srgbClr val="66FF33"/>
    <a:srgbClr val="FFD9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8" d="100"/>
          <a:sy n="88" d="100"/>
        </p:scale>
        <p:origin x="57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582BD-4CAF-49DA-89B4-0249E82F0AC1}" type="datetimeFigureOut">
              <a:rPr lang="es-ES" smtClean="0"/>
              <a:t>10/07/2017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AE345-2915-47C6-9F8F-DEF80F43AA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0529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AE345-2915-47C6-9F8F-DEF80F43AAD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052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AE345-2915-47C6-9F8F-DEF80F43AAD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4577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AE345-2915-47C6-9F8F-DEF80F43AADE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0587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AE345-2915-47C6-9F8F-DEF80F43AADE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2584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AE345-2915-47C6-9F8F-DEF80F43AADE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4961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AE345-2915-47C6-9F8F-DEF80F43AADE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1089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AE345-2915-47C6-9F8F-DEF80F43AADE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2271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AE345-2915-47C6-9F8F-DEF80F43AADE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8648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AE345-2915-47C6-9F8F-DEF80F43AADE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7044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AE345-2915-47C6-9F8F-DEF80F43AADE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4311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AE345-2915-47C6-9F8F-DEF80F43AADE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0649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AE345-2915-47C6-9F8F-DEF80F43AAD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9217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AE345-2915-47C6-9F8F-DEF80F43AADE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66385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AE345-2915-47C6-9F8F-DEF80F43AADE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5696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AE345-2915-47C6-9F8F-DEF80F43AADE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6423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AE345-2915-47C6-9F8F-DEF80F43AADE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4592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AE345-2915-47C6-9F8F-DEF80F43AADE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93340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AE345-2915-47C6-9F8F-DEF80F43AADE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95911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AE345-2915-47C6-9F8F-DEF80F43AADE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98583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AE345-2915-47C6-9F8F-DEF80F43AADE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2938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AE345-2915-47C6-9F8F-DEF80F43AADE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6229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AE345-2915-47C6-9F8F-DEF80F43AADE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2826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AE345-2915-47C6-9F8F-DEF80F43AAD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90951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AE345-2915-47C6-9F8F-DEF80F43AADE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774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AE345-2915-47C6-9F8F-DEF80F43AADE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9111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AE345-2915-47C6-9F8F-DEF80F43AAD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9051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AE345-2915-47C6-9F8F-DEF80F43AAD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8387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AE345-2915-47C6-9F8F-DEF80F43AAD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0504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AE345-2915-47C6-9F8F-DEF80F43AAD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0425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AE345-2915-47C6-9F8F-DEF80F43AAD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9932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AE345-2915-47C6-9F8F-DEF80F43AAD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5242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85EE-3A25-4CED-9AAC-4588557ADC24}" type="datetimeFigureOut">
              <a:rPr lang="es-ES" smtClean="0"/>
              <a:pPr/>
              <a:t>10/07/2017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AA55-8E39-4BBC-B4D5-5255DEF38E9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7572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85EE-3A25-4CED-9AAC-4588557ADC24}" type="datetimeFigureOut">
              <a:rPr lang="es-ES" smtClean="0"/>
              <a:pPr/>
              <a:t>10/07/2017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AA55-8E39-4BBC-B4D5-5255DEF38E9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4508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85EE-3A25-4CED-9AAC-4588557ADC24}" type="datetimeFigureOut">
              <a:rPr lang="es-ES" smtClean="0"/>
              <a:pPr/>
              <a:t>10/07/2017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AA55-8E39-4BBC-B4D5-5255DEF38E9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558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85EE-3A25-4CED-9AAC-4588557ADC24}" type="datetimeFigureOut">
              <a:rPr lang="es-ES" smtClean="0"/>
              <a:pPr/>
              <a:t>10/07/2017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AA55-8E39-4BBC-B4D5-5255DEF38E9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72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85EE-3A25-4CED-9AAC-4588557ADC24}" type="datetimeFigureOut">
              <a:rPr lang="es-ES" smtClean="0"/>
              <a:pPr/>
              <a:t>10/07/2017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AA55-8E39-4BBC-B4D5-5255DEF38E9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501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85EE-3A25-4CED-9AAC-4588557ADC24}" type="datetimeFigureOut">
              <a:rPr lang="es-ES" smtClean="0"/>
              <a:pPr/>
              <a:t>10/07/2017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AA55-8E39-4BBC-B4D5-5255DEF38E9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6907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85EE-3A25-4CED-9AAC-4588557ADC24}" type="datetimeFigureOut">
              <a:rPr lang="es-ES" smtClean="0"/>
              <a:pPr/>
              <a:t>10/07/2017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AA55-8E39-4BBC-B4D5-5255DEF38E9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4362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85EE-3A25-4CED-9AAC-4588557ADC24}" type="datetimeFigureOut">
              <a:rPr lang="es-ES" smtClean="0"/>
              <a:pPr/>
              <a:t>10/07/2017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AA55-8E39-4BBC-B4D5-5255DEF38E9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5183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85EE-3A25-4CED-9AAC-4588557ADC24}" type="datetimeFigureOut">
              <a:rPr lang="es-ES" smtClean="0"/>
              <a:pPr/>
              <a:t>10/07/2017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AA55-8E39-4BBC-B4D5-5255DEF38E9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9024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85EE-3A25-4CED-9AAC-4588557ADC24}" type="datetimeFigureOut">
              <a:rPr lang="es-ES" smtClean="0"/>
              <a:pPr/>
              <a:t>10/07/2017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AA55-8E39-4BBC-B4D5-5255DEF38E9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9492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85EE-3A25-4CED-9AAC-4588557ADC24}" type="datetimeFigureOut">
              <a:rPr lang="es-ES" smtClean="0"/>
              <a:pPr/>
              <a:t>10/07/2017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AA55-8E39-4BBC-B4D5-5255DEF38E9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7711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085EE-3A25-4CED-9AAC-4588557ADC24}" type="datetimeFigureOut">
              <a:rPr lang="es-ES" smtClean="0"/>
              <a:pPr/>
              <a:t>10/07/2017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4AA55-8E39-4BBC-B4D5-5255DEF38E9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0150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5" Type="http://schemas.openxmlformats.org/officeDocument/2006/relationships/image" Target="../media/image3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6571" y="468086"/>
            <a:ext cx="3347654" cy="677108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s-ES" sz="2000" b="1" dirty="0" smtClean="0"/>
              <a:t>DATA 1410-32-X3     DÍA 11-05</a:t>
            </a:r>
          </a:p>
          <a:p>
            <a:endParaRPr lang="es-ES" dirty="0"/>
          </a:p>
        </p:txBody>
      </p:sp>
      <p:sp>
        <p:nvSpPr>
          <p:cNvPr id="3" name="Pentagon 2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11-05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8469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35" y="691243"/>
            <a:ext cx="5803900" cy="586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77743" y="1077686"/>
            <a:ext cx="42889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Se ve que para valores bajos de  V es  lineal y después cambia  y también como que en un momento la curvita está más arriba, podría calcular las </a:t>
            </a:r>
            <a:r>
              <a:rPr lang="es-ES" sz="1600" dirty="0" err="1" smtClean="0"/>
              <a:t>Rm</a:t>
            </a:r>
            <a:r>
              <a:rPr lang="es-ES" sz="1600" dirty="0" smtClean="0"/>
              <a:t> con la inversa de la pendiente de l principio de la curva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585046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95250"/>
            <a:ext cx="57531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15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977" y="210194"/>
            <a:ext cx="1524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/>
              <a:t>DÍA 12-05</a:t>
            </a:r>
          </a:p>
          <a:p>
            <a:endParaRPr lang="es-ES" dirty="0"/>
          </a:p>
        </p:txBody>
      </p:sp>
      <p:sp>
        <p:nvSpPr>
          <p:cNvPr id="3" name="Pentagon 2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12-05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3504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0" y="0"/>
            <a:ext cx="6237515" cy="61444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858" y="803728"/>
            <a:ext cx="5994400" cy="5664200"/>
          </a:xfrm>
          <a:prstGeom prst="rect">
            <a:avLst/>
          </a:prstGeom>
        </p:spPr>
      </p:pic>
      <p:sp>
        <p:nvSpPr>
          <p:cNvPr id="4" name="Pentagon 3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12-05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1497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206" y="-459920"/>
            <a:ext cx="5510793" cy="571772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12-05</a:t>
            </a:r>
            <a:endParaRPr lang="es-ES" dirty="0"/>
          </a:p>
        </p:txBody>
      </p:sp>
      <p:sp>
        <p:nvSpPr>
          <p:cNvPr id="4" name="Right Arrow 3"/>
          <p:cNvSpPr/>
          <p:nvPr/>
        </p:nvSpPr>
        <p:spPr>
          <a:xfrm>
            <a:off x="1662545" y="1413164"/>
            <a:ext cx="4206240" cy="1995054"/>
          </a:xfrm>
          <a:prstGeom prst="rightArrow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ysClr val="windowText" lastClr="000000"/>
                </a:solidFill>
              </a:rPr>
              <a:t>Corresponde a los techitos del pulso desde tek8,9,10,11,12,13,14,15,16,17 todos con </a:t>
            </a:r>
            <a:r>
              <a:rPr lang="es-ES" dirty="0" err="1" smtClean="0">
                <a:solidFill>
                  <a:sysClr val="windowText" lastClr="000000"/>
                </a:solidFill>
              </a:rPr>
              <a:t>Rp</a:t>
            </a:r>
            <a:r>
              <a:rPr lang="es-ES" dirty="0" smtClean="0">
                <a:solidFill>
                  <a:sysClr val="windowText" lastClr="000000"/>
                </a:solidFill>
              </a:rPr>
              <a:t>=2000</a:t>
            </a:r>
            <a:r>
              <a:rPr lang="es-ES" dirty="0" smtClean="0">
                <a:solidFill>
                  <a:sysClr val="windowText" lastClr="000000"/>
                </a:solidFill>
                <a:sym typeface="Symbol" panose="05050102010706020507" pitchFamily="18" charset="2"/>
              </a:rPr>
              <a:t></a:t>
            </a:r>
            <a:endParaRPr lang="es-E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005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271" y="297378"/>
            <a:ext cx="5905500" cy="666750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12-05</a:t>
            </a:r>
            <a:endParaRPr lang="es-ES" dirty="0"/>
          </a:p>
        </p:txBody>
      </p:sp>
      <p:sp>
        <p:nvSpPr>
          <p:cNvPr id="7" name="Cloud 6"/>
          <p:cNvSpPr/>
          <p:nvPr/>
        </p:nvSpPr>
        <p:spPr>
          <a:xfrm rot="19302661">
            <a:off x="7133616" y="1695204"/>
            <a:ext cx="1673020" cy="2267891"/>
          </a:xfrm>
          <a:prstGeom prst="cloud">
            <a:avLst/>
          </a:prstGeom>
          <a:solidFill>
            <a:srgbClr val="FFFF0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Down Arrow 7"/>
          <p:cNvSpPr/>
          <p:nvPr/>
        </p:nvSpPr>
        <p:spPr>
          <a:xfrm rot="17539261">
            <a:off x="4148715" y="-1173687"/>
            <a:ext cx="1667435" cy="4515767"/>
          </a:xfrm>
          <a:prstGeom prst="downArrow">
            <a:avLst>
              <a:gd name="adj1" fmla="val 50000"/>
              <a:gd name="adj2" fmla="val 48423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Esta parte no va es el inicio de la rampa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1667436" y="4353288"/>
            <a:ext cx="4264112" cy="1895251"/>
          </a:xfrm>
          <a:prstGeom prst="rightArrow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tek</a:t>
            </a:r>
            <a:r>
              <a:rPr lang="es-ES" dirty="0" smtClean="0">
                <a:solidFill>
                  <a:schemeClr val="tx1"/>
                </a:solidFill>
              </a:rPr>
              <a:t> 11, 12, 13 y 14 acá me parece que hay parte de la rampita de 13 y 14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0" name="Oval Callout 9"/>
          <p:cNvSpPr/>
          <p:nvPr/>
        </p:nvSpPr>
        <p:spPr>
          <a:xfrm>
            <a:off x="1" y="1183341"/>
            <a:ext cx="3465300" cy="1529637"/>
          </a:xfrm>
          <a:prstGeom prst="wedgeEllipseCallout">
            <a:avLst>
              <a:gd name="adj1" fmla="val 107653"/>
              <a:gd name="adj2" fmla="val 11428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chemeClr val="tx1"/>
                </a:solidFill>
              </a:rPr>
              <a:t>Fijarme si pasó </a:t>
            </a:r>
          </a:p>
          <a:p>
            <a:pPr algn="ctr"/>
            <a:r>
              <a:rPr lang="es-ES" sz="2000" dirty="0" smtClean="0">
                <a:solidFill>
                  <a:schemeClr val="tx1"/>
                </a:solidFill>
              </a:rPr>
              <a:t>algo !!!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3494314"/>
            <a:ext cx="2884714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VER BIEN 11 y 12 13 14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4183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1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12-05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846" y="0"/>
            <a:ext cx="6885379" cy="67955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365" y="896471"/>
            <a:ext cx="3030070" cy="1200329"/>
          </a:xfrm>
          <a:prstGeom prst="rect">
            <a:avLst/>
          </a:prstGeom>
          <a:solidFill>
            <a:srgbClr val="66FF33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Todas las resistencia desde la amplificación, al final cuando V es muy grande hay intentos para que  la resistencia baje.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217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5956300" cy="666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597" y="0"/>
            <a:ext cx="5956300" cy="666750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12-05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4217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3496" y="274064"/>
            <a:ext cx="261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Pasó algo en:</a:t>
            </a:r>
            <a:endParaRPr lang="es-ES" dirty="0"/>
          </a:p>
        </p:txBody>
      </p:sp>
      <p:sp>
        <p:nvSpPr>
          <p:cNvPr id="3" name="Pentagon 2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12-05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448" y="1289253"/>
            <a:ext cx="5138057" cy="53129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73035" y="2259105"/>
            <a:ext cx="3208736" cy="369332"/>
          </a:xfrm>
          <a:prstGeom prst="rect">
            <a:avLst/>
          </a:prstGeom>
          <a:solidFill>
            <a:srgbClr val="66FF33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Quiebre en el medio del pulso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4756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70" y="897992"/>
            <a:ext cx="7014023" cy="4158102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12-05</a:t>
            </a:r>
            <a:endParaRPr lang="es-ES" dirty="0"/>
          </a:p>
        </p:txBody>
      </p:sp>
      <p:sp>
        <p:nvSpPr>
          <p:cNvPr id="4" name="TextBox 3"/>
          <p:cNvSpPr txBox="1"/>
          <p:nvPr/>
        </p:nvSpPr>
        <p:spPr>
          <a:xfrm>
            <a:off x="8301318" y="1021976"/>
            <a:ext cx="3682596" cy="646331"/>
          </a:xfrm>
          <a:prstGeom prst="rect">
            <a:avLst/>
          </a:prstGeom>
          <a:solidFill>
            <a:srgbClr val="66FF33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Son las resistencias en cada pulso en el cuarto intento subir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3198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278" y="190500"/>
            <a:ext cx="5994400" cy="6667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893535"/>
            <a:ext cx="6045200" cy="3568700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11-05</a:t>
            </a:r>
            <a:endParaRPr lang="es-ES" dirty="0"/>
          </a:p>
        </p:txBody>
      </p:sp>
      <p:sp>
        <p:nvSpPr>
          <p:cNvPr id="7" name="Right Arrow 6"/>
          <p:cNvSpPr/>
          <p:nvPr/>
        </p:nvSpPr>
        <p:spPr>
          <a:xfrm>
            <a:off x="1454133" y="4756759"/>
            <a:ext cx="5711438" cy="1845426"/>
          </a:xfrm>
          <a:prstGeom prst="rightArrow">
            <a:avLst>
              <a:gd name="adj1" fmla="val 62612"/>
              <a:gd name="adj2" fmla="val 50901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tek09, tek10 (el del salto) y tek11 pasó algo volátil entre  09 y 10 que fue producido por unos 2 o 3 pulsos que se dieron entre la toma de  </a:t>
            </a:r>
            <a:r>
              <a:rPr lang="es-ES" dirty="0" err="1" smtClean="0">
                <a:solidFill>
                  <a:schemeClr val="tx1"/>
                </a:solidFill>
              </a:rPr>
              <a:t>ls</a:t>
            </a:r>
            <a:r>
              <a:rPr lang="es-ES" dirty="0" smtClean="0">
                <a:solidFill>
                  <a:schemeClr val="tx1"/>
                </a:solidFill>
              </a:rPr>
              <a:t> datos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945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4647" y="262544"/>
            <a:ext cx="144641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/>
              <a:t>DÍA 06-06</a:t>
            </a:r>
          </a:p>
          <a:p>
            <a:endParaRPr lang="es-ES" dirty="0"/>
          </a:p>
        </p:txBody>
      </p:sp>
      <p:sp>
        <p:nvSpPr>
          <p:cNvPr id="3" name="Pentagon 2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06-06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514"/>
            <a:ext cx="5956300" cy="586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014" y="262544"/>
            <a:ext cx="5803900" cy="5867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26306" y="6167718"/>
            <a:ext cx="4356847" cy="646331"/>
          </a:xfrm>
          <a:prstGeom prst="rect">
            <a:avLst/>
          </a:prstGeom>
          <a:solidFill>
            <a:srgbClr val="66FF33"/>
          </a:solidFill>
        </p:spPr>
        <p:txBody>
          <a:bodyPr wrap="square" rtlCol="0">
            <a:spAutoFit/>
          </a:bodyPr>
          <a:lstStyle/>
          <a:p>
            <a:r>
              <a:rPr lang="es-ES" smtClean="0"/>
              <a:t>Tek01 </a:t>
            </a:r>
            <a:r>
              <a:rPr lang="es-ES" dirty="0" smtClean="0"/>
              <a:t>se ve que es  lineal al principio están un poquito más arriba y los otros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1785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1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06-06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633" y="190500"/>
            <a:ext cx="5803900" cy="6667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50" y="190500"/>
            <a:ext cx="6032500" cy="586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87828" y="6057900"/>
            <a:ext cx="3618178" cy="646331"/>
          </a:xfrm>
          <a:prstGeom prst="rect">
            <a:avLst/>
          </a:prstGeom>
          <a:solidFill>
            <a:srgbClr val="66FF33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Se ve la no linealidad pero el coeficiente es 1.1  y no 1.4 , 1.5</a:t>
            </a:r>
            <a:endParaRPr lang="es-ES" dirty="0"/>
          </a:p>
        </p:txBody>
      </p:sp>
      <p:sp>
        <p:nvSpPr>
          <p:cNvPr id="6" name="Up-Down Arrow 5"/>
          <p:cNvSpPr/>
          <p:nvPr/>
        </p:nvSpPr>
        <p:spPr>
          <a:xfrm>
            <a:off x="2027646" y="2474260"/>
            <a:ext cx="2167836" cy="2689412"/>
          </a:xfrm>
          <a:prstGeom prst="upDownArrow">
            <a:avLst>
              <a:gd name="adj1" fmla="val 64887"/>
              <a:gd name="adj2" fmla="val 3015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Es ficticio el salto no anotamos bien seguramente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91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1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06-06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52" y="388257"/>
            <a:ext cx="6337300" cy="604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77319" y="980902"/>
            <a:ext cx="3962400" cy="190821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Archivo tek003 = tek004 </a:t>
            </a:r>
          </a:p>
          <a:p>
            <a:r>
              <a:rPr lang="es-ES" sz="2000" dirty="0" smtClean="0"/>
              <a:t> resté a los datos y </a:t>
            </a:r>
            <a:r>
              <a:rPr lang="es-ES" sz="2000" dirty="0" err="1" smtClean="0"/>
              <a:t>dió</a:t>
            </a:r>
            <a:r>
              <a:rPr lang="es-ES" sz="2000" dirty="0" smtClean="0"/>
              <a:t> 0000!!!! </a:t>
            </a:r>
          </a:p>
          <a:p>
            <a:r>
              <a:rPr lang="es-ES" sz="2000" dirty="0"/>
              <a:t> </a:t>
            </a:r>
            <a:r>
              <a:rPr lang="es-ES" sz="2000" dirty="0" smtClean="0"/>
              <a:t>error al copiar que </a:t>
            </a:r>
            <a:r>
              <a:rPr lang="es-ES" sz="2000" dirty="0" err="1" smtClean="0"/>
              <a:t>Rp</a:t>
            </a:r>
            <a:r>
              <a:rPr lang="es-ES" sz="2000" dirty="0" smtClean="0"/>
              <a:t> teníamos,</a:t>
            </a:r>
          </a:p>
          <a:p>
            <a:r>
              <a:rPr lang="es-ES" sz="2000" dirty="0"/>
              <a:t> </a:t>
            </a:r>
            <a:r>
              <a:rPr lang="es-ES" sz="2000" dirty="0" smtClean="0"/>
              <a:t>se veían los perfiles de Ch1 y Ch2 eran similares </a:t>
            </a:r>
            <a:r>
              <a:rPr lang="es-ES" sz="2000" dirty="0" smtClean="0">
                <a:solidFill>
                  <a:srgbClr val="FF0000"/>
                </a:solidFill>
              </a:rPr>
              <a:t>CUIDADO!!!!</a:t>
            </a:r>
          </a:p>
          <a:p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851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3083" y="537883"/>
            <a:ext cx="5827058" cy="2308324"/>
          </a:xfrm>
          <a:prstGeom prst="rect">
            <a:avLst/>
          </a:prstGeom>
          <a:solidFill>
            <a:srgbClr val="66FF33"/>
          </a:solidFill>
        </p:spPr>
        <p:txBody>
          <a:bodyPr wrap="square" rtlCol="0">
            <a:spAutoFit/>
          </a:bodyPr>
          <a:lstStyle/>
          <a:p>
            <a:r>
              <a:rPr lang="es-ES" dirty="0" err="1" smtClean="0"/>
              <a:t>V_subida</a:t>
            </a:r>
            <a:r>
              <a:rPr lang="es-ES" dirty="0" smtClean="0"/>
              <a:t> se refiere a que subió </a:t>
            </a:r>
            <a:r>
              <a:rPr lang="es-ES" dirty="0" err="1" smtClean="0"/>
              <a:t>Rm</a:t>
            </a:r>
            <a:endParaRPr lang="es-ES" dirty="0" smtClean="0"/>
          </a:p>
          <a:p>
            <a:endParaRPr lang="es-ES" dirty="0"/>
          </a:p>
          <a:p>
            <a:r>
              <a:rPr lang="es-ES" dirty="0" err="1" smtClean="0"/>
              <a:t>V_bajada</a:t>
            </a:r>
            <a:r>
              <a:rPr lang="es-ES" dirty="0" smtClean="0"/>
              <a:t> se </a:t>
            </a:r>
            <a:r>
              <a:rPr lang="es-ES" dirty="0"/>
              <a:t>refiere a que </a:t>
            </a:r>
            <a:r>
              <a:rPr lang="es-ES" dirty="0" smtClean="0"/>
              <a:t>bajó </a:t>
            </a:r>
            <a:r>
              <a:rPr lang="es-ES" dirty="0" err="1"/>
              <a:t>Rm</a:t>
            </a:r>
            <a:endParaRPr lang="es-ES" dirty="0"/>
          </a:p>
          <a:p>
            <a:endParaRPr lang="es-ES" dirty="0" smtClean="0"/>
          </a:p>
          <a:p>
            <a:r>
              <a:rPr lang="es-ES" dirty="0" err="1" smtClean="0"/>
              <a:t>V_pend_cre</a:t>
            </a:r>
            <a:r>
              <a:rPr lang="es-ES" dirty="0" smtClean="0"/>
              <a:t> efectivamente Ch2 pendiente creciente (calentamiento?)</a:t>
            </a:r>
          </a:p>
          <a:p>
            <a:endParaRPr lang="es-ES" dirty="0"/>
          </a:p>
          <a:p>
            <a:r>
              <a:rPr lang="es-ES" dirty="0" err="1" smtClean="0"/>
              <a:t>V_pend_decre</a:t>
            </a:r>
            <a:r>
              <a:rPr lang="es-ES" dirty="0" smtClean="0"/>
              <a:t> efectivamente Ch2 baja </a:t>
            </a:r>
            <a:endParaRPr lang="es-ES" dirty="0"/>
          </a:p>
        </p:txBody>
      </p:sp>
      <p:sp>
        <p:nvSpPr>
          <p:cNvPr id="4" name="TextBox 3"/>
          <p:cNvSpPr txBox="1"/>
          <p:nvPr/>
        </p:nvSpPr>
        <p:spPr>
          <a:xfrm>
            <a:off x="785159" y="4422045"/>
            <a:ext cx="4722906" cy="193899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Los valores seleccionados de pulsos no son variados, no podemos ver si hay alguna tendencia a valores determinados de V y t , es cierto que estamos limitados por la cantidades de muestras que tenemos para realizar muchas experiencias.</a:t>
            </a:r>
            <a:endParaRPr lang="es-E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438" y="118784"/>
            <a:ext cx="5753100" cy="666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5673" y="3452534"/>
            <a:ext cx="3920836" cy="646331"/>
          </a:xfrm>
          <a:prstGeom prst="rect">
            <a:avLst/>
          </a:prstGeom>
          <a:solidFill>
            <a:srgbClr val="FF66FF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Con V=78-79 hay subida, bajada, pendiente </a:t>
            </a:r>
            <a:r>
              <a:rPr lang="es-ES" dirty="0" err="1" smtClean="0"/>
              <a:t>cre</a:t>
            </a:r>
            <a:r>
              <a:rPr lang="es-ES" dirty="0" smtClean="0"/>
              <a:t> y quiebre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178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 descr="tek010_pulsos_superp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323850"/>
            <a:ext cx="4876800" cy="3657600"/>
          </a:xfrm>
          <a:prstGeom prst="rect">
            <a:avLst/>
          </a:prstGeom>
        </p:spPr>
      </p:pic>
      <p:pic>
        <p:nvPicPr>
          <p:cNvPr id="4" name="3 Imagen" descr="tek004_pulsos_superp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270" y="308759"/>
            <a:ext cx="3562350" cy="2671763"/>
          </a:xfrm>
          <a:prstGeom prst="rect">
            <a:avLst/>
          </a:prstGeom>
        </p:spPr>
      </p:pic>
      <p:pic>
        <p:nvPicPr>
          <p:cNvPr id="5" name="4 Imagen" descr="tek003_pulsos_superp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119" y="3222171"/>
            <a:ext cx="4355441" cy="326658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tek_p04_1205S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06" y="567057"/>
            <a:ext cx="3143004" cy="2357253"/>
          </a:xfrm>
          <a:prstGeom prst="rect">
            <a:avLst/>
          </a:prstGeom>
        </p:spPr>
      </p:pic>
      <p:pic>
        <p:nvPicPr>
          <p:cNvPr id="6" name="5 Imagen" descr="tek003_pulsos_superp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504" y="1968337"/>
            <a:ext cx="1947553" cy="1460665"/>
          </a:xfrm>
          <a:prstGeom prst="rect">
            <a:avLst/>
          </a:prstGeom>
        </p:spPr>
      </p:pic>
      <p:pic>
        <p:nvPicPr>
          <p:cNvPr id="8" name="7 Imagen" descr="tek_p02_1205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768" y="0"/>
            <a:ext cx="2459183" cy="1844387"/>
          </a:xfrm>
          <a:prstGeom prst="rect">
            <a:avLst/>
          </a:prstGeom>
        </p:spPr>
      </p:pic>
      <p:pic>
        <p:nvPicPr>
          <p:cNvPr id="1026" name="Picture 2" descr="E:\TESIS\Carlos-Acha\Data\pruebas_Kaleid_IDL\IDL-labo\12-05\tek_p16_1205.jpe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1040" y="2296886"/>
            <a:ext cx="4455505" cy="3341629"/>
          </a:xfrm>
          <a:prstGeom prst="rect">
            <a:avLst/>
          </a:prstGeom>
          <a:noFill/>
        </p:spPr>
      </p:pic>
      <p:pic>
        <p:nvPicPr>
          <p:cNvPr id="1027" name="Picture 3" descr="E:\TESIS\Carlos-Acha\Data\pruebas_Kaleid_IDL\IDL-labo\12-05\tek_p17_1205.jpe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282175" y="3653806"/>
            <a:ext cx="2510023" cy="1882517"/>
          </a:xfrm>
          <a:prstGeom prst="rect">
            <a:avLst/>
          </a:prstGeom>
          <a:noFill/>
        </p:spPr>
      </p:pic>
      <p:pic>
        <p:nvPicPr>
          <p:cNvPr id="1028" name="Picture 4" descr="E:\TESIS\Carlos-Acha\Data\pruebas_Kaleid_IDL\IDL-labo\12-05\tek_p14_1205.jpe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-100619" y="2698669"/>
            <a:ext cx="4085387" cy="3064040"/>
          </a:xfrm>
          <a:prstGeom prst="rect">
            <a:avLst/>
          </a:prstGeom>
          <a:noFill/>
        </p:spPr>
      </p:pic>
      <p:pic>
        <p:nvPicPr>
          <p:cNvPr id="1029" name="Picture 5" descr="E:\TESIS\Carlos-Acha\Data\pruebas_Kaleid_IDL\IDL-labo\12-05\tek_p15_1205.jpe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996538" y="4246643"/>
            <a:ext cx="3439145" cy="2579359"/>
          </a:xfrm>
          <a:prstGeom prst="rect">
            <a:avLst/>
          </a:prstGeom>
          <a:noFill/>
        </p:spPr>
      </p:pic>
      <p:pic>
        <p:nvPicPr>
          <p:cNvPr id="1030" name="Picture 6" descr="E:\TESIS\Carlos-Acha\Data\pruebas_Kaleid_IDL\IDL-labo\12-05\tek_p13_1205.jpe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305760" y="839685"/>
            <a:ext cx="2284680" cy="1713510"/>
          </a:xfrm>
          <a:prstGeom prst="rect">
            <a:avLst/>
          </a:prstGeom>
          <a:noFill/>
        </p:spPr>
      </p:pic>
      <p:pic>
        <p:nvPicPr>
          <p:cNvPr id="1031" name="Picture 7" descr="E:\TESIS\Carlos-Acha\Data\pruebas_Kaleid_IDL\IDL-labo\12-05\tek_p10_1205.jpe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004172" y="104074"/>
            <a:ext cx="3760314" cy="2820236"/>
          </a:xfrm>
          <a:prstGeom prst="rect">
            <a:avLst/>
          </a:prstGeom>
          <a:noFill/>
        </p:spPr>
      </p:pic>
      <p:pic>
        <p:nvPicPr>
          <p:cNvPr id="1032" name="Picture 8" descr="E:\TESIS\Carlos-Acha\Data\pruebas_Kaleid_IDL\IDL-labo\12-05\tek010_pulsos_superp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9618704" y="2553195"/>
            <a:ext cx="2117519" cy="15881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 descr="Energia-Dt_1205lo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933450"/>
            <a:ext cx="4762500" cy="3810000"/>
          </a:xfrm>
          <a:prstGeom prst="rect">
            <a:avLst/>
          </a:prstGeom>
        </p:spPr>
      </p:pic>
      <p:pic>
        <p:nvPicPr>
          <p:cNvPr id="4" name="3 Imagen" descr="Energia-Dt_1205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0" y="838200"/>
            <a:ext cx="4762500" cy="381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9799" y="1306285"/>
            <a:ext cx="7990115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ES" sz="2800" dirty="0" smtClean="0">
                <a:solidFill>
                  <a:srgbClr val="FF0000"/>
                </a:solidFill>
              </a:rPr>
              <a:t>Hacer esquema de potencia  con flecha y rampas</a:t>
            </a:r>
            <a:endParaRPr lang="es-E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Rm-I_superp-5-6-8-9-11-12lo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3" y="-225354"/>
            <a:ext cx="6086550" cy="3804093"/>
          </a:xfrm>
          <a:prstGeom prst="rect">
            <a:avLst/>
          </a:prstGeom>
        </p:spPr>
      </p:pic>
      <p:pic>
        <p:nvPicPr>
          <p:cNvPr id="3" name="2 Imagen" descr="Rm-I_superp-5-6-8-9-11-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493" y="-261257"/>
            <a:ext cx="5234048" cy="3271280"/>
          </a:xfrm>
          <a:prstGeom prst="rect">
            <a:avLst/>
          </a:prstGeom>
        </p:spPr>
      </p:pic>
      <p:pic>
        <p:nvPicPr>
          <p:cNvPr id="4" name="3 Imagen" descr="Rm-I_sup-5-6-8-9-11-12+p 2-3-4-10-13-14-15-16-17-lo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40" y="1839978"/>
            <a:ext cx="7109558" cy="4443474"/>
          </a:xfrm>
          <a:prstGeom prst="rect">
            <a:avLst/>
          </a:prstGeom>
        </p:spPr>
      </p:pic>
      <p:pic>
        <p:nvPicPr>
          <p:cNvPr id="6" name="5 Imagen" descr="Rm-I_superp-5-6-8-9-11-12+p 2-3-4-10-13-14-15-16-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6889" y="2808514"/>
            <a:ext cx="6195949" cy="38724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06486" y="3657600"/>
            <a:ext cx="57912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7200" dirty="0" smtClean="0">
                <a:solidFill>
                  <a:srgbClr val="FF0000"/>
                </a:solidFill>
              </a:rPr>
              <a:t>REHACER</a:t>
            </a:r>
            <a:endParaRPr lang="es-ES" sz="7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IV_superp-5-6-8-9-11-12+p 2-3-4-10-13-14-15-16-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271" y="1175657"/>
            <a:ext cx="5893525" cy="3683453"/>
          </a:xfrm>
          <a:prstGeom prst="rect">
            <a:avLst/>
          </a:prstGeom>
        </p:spPr>
      </p:pic>
      <p:pic>
        <p:nvPicPr>
          <p:cNvPr id="3" name="2 Imagen" descr="IV_superp-5-6-8-9-11-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2131497"/>
            <a:ext cx="3810000" cy="2381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58543" y="2121793"/>
            <a:ext cx="57912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7200" dirty="0" smtClean="0">
                <a:solidFill>
                  <a:srgbClr val="FF0000"/>
                </a:solidFill>
              </a:rPr>
              <a:t>REHACER</a:t>
            </a:r>
            <a:endParaRPr lang="es-ES" sz="7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Energia-Dt_1205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958" y="1512126"/>
            <a:ext cx="3305297" cy="2644238"/>
          </a:xfrm>
          <a:prstGeom prst="rect">
            <a:avLst/>
          </a:prstGeom>
        </p:spPr>
      </p:pic>
      <p:pic>
        <p:nvPicPr>
          <p:cNvPr id="3" name="2 Imagen" descr="Energia-Dt_1205lo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659" y="1393372"/>
            <a:ext cx="3913909" cy="31311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97" y="228600"/>
            <a:ext cx="6451600" cy="6629400"/>
          </a:xfrm>
          <a:prstGeom prst="rect">
            <a:avLst/>
          </a:prstGeom>
        </p:spPr>
      </p:pic>
      <p:sp>
        <p:nvSpPr>
          <p:cNvPr id="4" name="Pentagon 3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11-05</a:t>
            </a:r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>
            <a:off x="897775" y="2593571"/>
            <a:ext cx="2327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Acá faltan las últimos dos archivos de datos tomados,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6628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37854" y="360219"/>
            <a:ext cx="9144000" cy="3539430"/>
          </a:xfrm>
          <a:prstGeom prst="rect">
            <a:avLst/>
          </a:prstGeom>
          <a:solidFill>
            <a:srgbClr val="FF0066"/>
          </a:solidFill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Es importante creo medir la resistencia de la muestra con el mismo V , ver tabla Excel 11- 05 en dos oportunidades usamos V =2 volts y la resistencia paso de 36000 a 25000 y cambiamos también la </a:t>
            </a:r>
            <a:r>
              <a:rPr lang="es-ES" sz="2800" b="1" dirty="0" err="1" smtClean="0"/>
              <a:t>Rp</a:t>
            </a:r>
            <a:r>
              <a:rPr lang="es-ES" sz="2800" b="1" dirty="0" smtClean="0"/>
              <a:t> de 10000 a 4000 y el 12-05 con V=2.1 </a:t>
            </a:r>
            <a:r>
              <a:rPr lang="es-ES" sz="2800" b="1" dirty="0" err="1" smtClean="0"/>
              <a:t>dió</a:t>
            </a:r>
            <a:r>
              <a:rPr lang="es-ES" sz="2800" b="1" dirty="0" smtClean="0"/>
              <a:t> </a:t>
            </a:r>
            <a:r>
              <a:rPr lang="es-ES" sz="2800" b="1" dirty="0" err="1" smtClean="0"/>
              <a:t>Rm</a:t>
            </a:r>
            <a:r>
              <a:rPr lang="es-ES" sz="2800" b="1" dirty="0" smtClean="0"/>
              <a:t>=8000 con </a:t>
            </a:r>
            <a:r>
              <a:rPr lang="es-ES" sz="2800" b="1" dirty="0" err="1" smtClean="0"/>
              <a:t>Rp</a:t>
            </a:r>
            <a:r>
              <a:rPr lang="es-ES" sz="2800" b="1" dirty="0" smtClean="0"/>
              <a:t>=2000, entonces? Se produjo algún cambio real en la muestra o todo es  por las variables que introducimos nosotros? Hubo realmente un cambio que fue volátil o no? o no volátil ?</a:t>
            </a:r>
            <a:endParaRPr lang="es-E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064327" y="4017818"/>
            <a:ext cx="7315200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Por lo que recuerdo en un principio íbamos a dar pulsos para producir cambios y medir con un </a:t>
            </a:r>
            <a:r>
              <a:rPr lang="es-ES" sz="2000" dirty="0" err="1" smtClean="0"/>
              <a:t>un</a:t>
            </a:r>
            <a:r>
              <a:rPr lang="es-ES" sz="2000" dirty="0" smtClean="0"/>
              <a:t> valor más pequeño constante como hace el </a:t>
            </a:r>
            <a:r>
              <a:rPr lang="es-ES" sz="2000" dirty="0" err="1" smtClean="0"/>
              <a:t>agilent</a:t>
            </a:r>
            <a:r>
              <a:rPr lang="es-ES" sz="2000" dirty="0" smtClean="0"/>
              <a:t>!!!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75587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73" y="524741"/>
            <a:ext cx="5842000" cy="666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51965" y="3699164"/>
            <a:ext cx="4821380" cy="923330"/>
          </a:xfrm>
          <a:prstGeom prst="rect">
            <a:avLst/>
          </a:prstGeom>
          <a:solidFill>
            <a:srgbClr val="FF66FF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Unos de los primeros datos, es más importante ver la </a:t>
            </a:r>
            <a:r>
              <a:rPr lang="es-ES" dirty="0" err="1" smtClean="0"/>
              <a:t>Rrem</a:t>
            </a:r>
            <a:r>
              <a:rPr lang="es-ES" dirty="0" smtClean="0"/>
              <a:t>!!! Porque eso me dice como quedó la muestra porque está medido con la misma V</a:t>
            </a:r>
            <a:endParaRPr lang="es-ES" dirty="0"/>
          </a:p>
        </p:txBody>
      </p:sp>
      <p:sp>
        <p:nvSpPr>
          <p:cNvPr id="4" name="TextBox 3"/>
          <p:cNvSpPr txBox="1"/>
          <p:nvPr/>
        </p:nvSpPr>
        <p:spPr>
          <a:xfrm>
            <a:off x="6952673" y="374073"/>
            <a:ext cx="4823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>
                <a:solidFill>
                  <a:srgbClr val="FF0000"/>
                </a:solidFill>
              </a:rPr>
              <a:t>RECORDAR</a:t>
            </a:r>
            <a:endParaRPr lang="es-E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588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Energia-Dt_1105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806" y="631371"/>
            <a:ext cx="5625195" cy="4500156"/>
          </a:xfrm>
          <a:prstGeom prst="rect">
            <a:avLst/>
          </a:prstGeom>
        </p:spPr>
      </p:pic>
      <p:pic>
        <p:nvPicPr>
          <p:cNvPr id="5" name="4 Imagen" descr="Rm-I14_superp-3-4-5-6-7-8-9-10-11-12-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419100"/>
            <a:ext cx="4876800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tek17_dospulsos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784" y="794657"/>
            <a:ext cx="6012543" cy="4509407"/>
          </a:xfrm>
          <a:prstGeom prst="rect">
            <a:avLst/>
          </a:prstGeom>
        </p:spPr>
      </p:pic>
      <p:pic>
        <p:nvPicPr>
          <p:cNvPr id="3" name="2 Imagen" descr="tek16_dpulsos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69" y="1005567"/>
            <a:ext cx="5450115" cy="40875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46" y="1659931"/>
            <a:ext cx="5484837" cy="50963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67" y="1006022"/>
            <a:ext cx="5882569" cy="5340349"/>
          </a:xfrm>
          <a:prstGeom prst="rect">
            <a:avLst/>
          </a:prstGeom>
        </p:spPr>
      </p:pic>
      <p:sp>
        <p:nvSpPr>
          <p:cNvPr id="4" name="Pentagon 3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11-05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3783015" y="305154"/>
            <a:ext cx="5451698" cy="120118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Entre el tek14 y tek16 sube la resistencia pero cambie la </a:t>
            </a:r>
            <a:r>
              <a:rPr lang="es-ES" dirty="0" err="1" smtClean="0"/>
              <a:t>Rp</a:t>
            </a:r>
            <a:r>
              <a:rPr lang="es-ES" dirty="0" smtClean="0"/>
              <a:t> de 4000 a 6000 y además el tek15 se </a:t>
            </a:r>
            <a:r>
              <a:rPr lang="es-ES" dirty="0" err="1" smtClean="0"/>
              <a:t>dió</a:t>
            </a:r>
            <a:r>
              <a:rPr lang="es-ES" dirty="0" smtClean="0"/>
              <a:t> V=2volts corto con </a:t>
            </a:r>
            <a:r>
              <a:rPr lang="es-ES" dirty="0" err="1" smtClean="0"/>
              <a:t>Vbias</a:t>
            </a:r>
            <a:r>
              <a:rPr lang="es-ES" dirty="0" smtClean="0"/>
              <a:t> largo para ver si se veía la </a:t>
            </a:r>
            <a:r>
              <a:rPr lang="es-ES" dirty="0" err="1" smtClean="0"/>
              <a:t>relajaciòn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6" name="Bent-Up Arrow 5"/>
          <p:cNvSpPr/>
          <p:nvPr/>
        </p:nvSpPr>
        <p:spPr>
          <a:xfrm>
            <a:off x="4788130" y="5900057"/>
            <a:ext cx="3441469" cy="892628"/>
          </a:xfrm>
          <a:prstGeom prst="bentUpArrow">
            <a:avLst>
              <a:gd name="adj1" fmla="val 50000"/>
              <a:gd name="adj2" fmla="val 50000"/>
              <a:gd name="adj3" fmla="val 4275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Están representados los archivos con los mismos colores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49458" y="166254"/>
            <a:ext cx="2294484" cy="1347433"/>
          </a:xfrm>
          <a:prstGeom prst="downArrow">
            <a:avLst>
              <a:gd name="adj1" fmla="val 71738"/>
              <a:gd name="adj2" fmla="val 50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Corresponde a las rampitas 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315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378" y="773678"/>
            <a:ext cx="5852538" cy="6084322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11-05</a:t>
            </a:r>
            <a:endParaRPr lang="es-ES" dirty="0"/>
          </a:p>
        </p:txBody>
      </p:sp>
      <p:sp>
        <p:nvSpPr>
          <p:cNvPr id="4" name="Left Arrow 3"/>
          <p:cNvSpPr/>
          <p:nvPr/>
        </p:nvSpPr>
        <p:spPr>
          <a:xfrm>
            <a:off x="5419898" y="2011680"/>
            <a:ext cx="6772102" cy="1662545"/>
          </a:xfrm>
          <a:prstGeom prst="leftArrow">
            <a:avLst>
              <a:gd name="adj1" fmla="val 81148"/>
              <a:gd name="adj2" fmla="val 50000"/>
            </a:avLst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Acá en la tek16 la resistencia subió un poquito durante el pulso</a:t>
            </a:r>
          </a:p>
          <a:p>
            <a:pPr algn="ctr"/>
            <a:r>
              <a:rPr lang="es-ES" dirty="0" smtClean="0">
                <a:solidFill>
                  <a:schemeClr val="tx1"/>
                </a:solidFill>
              </a:rPr>
              <a:t>Se ve que durante el primer pulso el canal dos hay una pequeña pendiente que luego en el segundo pulso se mantiene.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332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1" y="606880"/>
            <a:ext cx="4279268" cy="47597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09039" y="3075709"/>
            <a:ext cx="4152081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Que curioso la rampa y techo del 14 pasa justo por los otros!!!!</a:t>
            </a:r>
            <a:endParaRPr lang="es-ES" sz="2000" dirty="0"/>
          </a:p>
        </p:txBody>
      </p:sp>
      <p:sp>
        <p:nvSpPr>
          <p:cNvPr id="4" name="Pentagon 3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11-05</a:t>
            </a:r>
            <a:endParaRPr lang="es-ES" dirty="0"/>
          </a:p>
        </p:txBody>
      </p:sp>
      <p:sp>
        <p:nvSpPr>
          <p:cNvPr id="5" name="Left Arrow 4"/>
          <p:cNvSpPr/>
          <p:nvPr/>
        </p:nvSpPr>
        <p:spPr>
          <a:xfrm>
            <a:off x="4809039" y="685775"/>
            <a:ext cx="4868884" cy="1155520"/>
          </a:xfrm>
          <a:prstGeom prst="leftArrow">
            <a:avLst>
              <a:gd name="adj1" fmla="val 78571"/>
              <a:gd name="adj2" fmla="val 6785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ysClr val="windowText" lastClr="000000"/>
                </a:solidFill>
              </a:rPr>
              <a:t>El agrupamiento entre paréntesis es porque caen uno arriba de otro</a:t>
            </a:r>
            <a:endParaRPr lang="es-E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059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953" y="1426990"/>
            <a:ext cx="8997388" cy="50064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32550" y="373118"/>
            <a:ext cx="3451364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Pasa siempre en la subida, los datos anteriores a 2 E-5 no hay que considerarlos</a:t>
            </a:r>
            <a:endParaRPr lang="es-ES" dirty="0"/>
          </a:p>
        </p:txBody>
      </p:sp>
      <p:sp>
        <p:nvSpPr>
          <p:cNvPr id="4" name="Pentagon 3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11-05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6159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1751</TotalTime>
  <Words>670</Words>
  <Application>Microsoft Office PowerPoint</Application>
  <PresentationFormat>Widescreen</PresentationFormat>
  <Paragraphs>96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Luffi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Luffi</dc:creator>
  <cp:lastModifiedBy>Luffi</cp:lastModifiedBy>
  <cp:revision>81</cp:revision>
  <dcterms:created xsi:type="dcterms:W3CDTF">2017-06-05T18:25:16Z</dcterms:created>
  <dcterms:modified xsi:type="dcterms:W3CDTF">2017-07-10T18:37:21Z</dcterms:modified>
</cp:coreProperties>
</file>